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62" r:id="rId9"/>
    <p:sldId id="268" r:id="rId10"/>
    <p:sldId id="265" r:id="rId11"/>
    <p:sldId id="263" r:id="rId12"/>
    <p:sldId id="264" r:id="rId13"/>
    <p:sldId id="266" r:id="rId14"/>
    <p:sldId id="267" r:id="rId15"/>
    <p:sldId id="270" r:id="rId16"/>
    <p:sldId id="275" r:id="rId17"/>
    <p:sldId id="271" r:id="rId18"/>
    <p:sldId id="273" r:id="rId19"/>
    <p:sldId id="274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D4324-FE0E-4D98-B8D2-3AB69D41E5A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18296-93FE-45CB-ADFC-6A336F681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3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21 in </a:t>
            </a:r>
            <a:r>
              <a:rPr lang="en-US" dirty="0" err="1"/>
              <a:t>wandb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9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2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1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1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7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8296-93FE-45CB-ADFC-6A336F681A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1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36D6-ADAE-9850-E7F4-B1460FF5C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566BF-0343-1273-3A0B-A11FCD3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0FFBB-E01C-7AD4-6BAA-95CBB89F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65F7-C297-B0C3-E47A-82DBAD58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3457D-0866-8AFC-13FB-455EE31D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5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9058-0C8D-85E5-A778-3AB7AAE9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E1352-00CA-E069-E085-90F18852E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50AF2-C97A-0EB8-4AD8-6616F51C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C5466-FD68-A638-5F73-04E57987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E4972-626F-DEB7-C98B-DA47F098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9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F053A-64F9-E6C4-E4E9-1AEB9AE1E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93FC1-8A4F-1F56-F5AC-5ECA65F2A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7C045-7B6F-03B8-0D62-2746D134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1BD0F-2064-45B0-94E5-06C20B05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64599-9D76-6620-E184-52F7BDB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6A81-C7EF-76B4-1E97-026B3A2C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EEF0B-D053-AFD7-AE30-486392458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0682-235D-5CF9-94D3-25DEC37C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8F55A-6EFC-1255-4487-C12ACBFE6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602E-5388-CBB5-FF2B-8C9BE62E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0E33-9692-86AF-9BA7-DA70A899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A4F83-9316-E27A-7A26-8577F833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27CC4-6603-6C8E-F131-3B9B3B14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A998F-CE0C-93D5-C334-0AA71330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FEAE7-0465-6DE2-4AA3-80F65E04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6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FF2B-3081-14B8-6977-B26C9E00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1362B-9E75-5EDE-E0FB-8F2EB7F0C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BC17A-1DEA-1A9A-4A45-CC6DEE3E0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C47D-8220-CD63-7D6F-0B92827A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D82D-7335-5CD2-EFD2-9358B792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49AF4-5111-B692-6021-01BD1FA4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73AD-D045-EFF8-64CE-024CC89C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3472-32AD-AAF1-3742-56BB98198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C10FF-B633-8D3E-B9B8-EA061BEB2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843D1-06AE-55D6-5162-9B9104B71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2F2C4-C48B-E3AB-58DE-95561774C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13C42-9468-8386-694F-964BF5D2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40555-FA35-681D-A315-952A8B25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7C3170-D943-883B-83C9-50E75AB8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9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530C-D4E3-AC1A-0D62-9057F10A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41CAA-F8A8-904F-CAC9-C82691B3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A5B2D-BBC2-9691-6E74-0B172BE4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ECD2B-6B45-2FCC-736E-38A075B7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9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EEC94-ED70-CD05-2CB8-1CA066DC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A8157-307B-5FF2-CCE6-B4D0F574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9E29-8146-9ACB-241E-7B9669B4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7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5F8E-F396-E8D3-2489-8A3EB350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7B407-D8BB-332E-5F3D-2E7E1BE1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57F9-268E-3982-7022-7A425CC6C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8D676-A7B5-6A71-1044-A5038E0D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A6CC1-BF9B-E340-DDBB-E1A87AC9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D37CE-2EAC-2E3D-81C7-17CADA8D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4BC4-CEC3-8CB8-B944-A493F13F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A09F9-377D-5B6C-5C3D-715ABA13A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EE3C4-DC20-58EF-0E37-28D638324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61F9C-2616-384D-DE57-C5C8C22D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2871E-D7F1-30E3-4137-82BBBCBE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57050-3FD2-4FE7-785E-3A6EF2F8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F6B6D8-4B68-D6DC-F394-C0F37555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3DF0C-323E-AC5E-B6B4-51E685AB1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F5E8E-31A4-807A-5567-C88A2234D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8A240-CBBC-4D92-8A8F-0C7309D405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2845-AA45-36E2-04C0-8BFA70BA5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46989-A57B-ED56-120E-FF0D32B2E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2C96A3-7987-489D-889F-03FCBB2CD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1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44B41-9F1F-EDEF-61ED-AC2EDD4E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3353"/>
            <a:ext cx="12192000" cy="34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514600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 markers, DICE-CE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29/7/2024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AB9BC-3A2B-355D-270D-256AEE29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30" y="1390318"/>
            <a:ext cx="5988540" cy="496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B6893-8A74-9F6E-0236-7B9CA2E0E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96" y="6363712"/>
            <a:ext cx="2086266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383971" y="727429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VIT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WITHOUT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3/8/2024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72581-FF09-221B-F527-F0980D4D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469" y="6197237"/>
            <a:ext cx="3372321" cy="333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38270-4D6A-D85D-9B4D-9B7DE13B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88" y="1712293"/>
            <a:ext cx="10098024" cy="4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3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048000" y="642648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sz="4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D2813-F464-1974-3CB5-B0A4E5C4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3" y="1398963"/>
            <a:ext cx="8860614" cy="51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048000" y="642648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sz="4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2528E-A084-2A6A-A90E-524A01A04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92" y="1689088"/>
            <a:ext cx="9056473" cy="51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8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048000" y="642648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sz="44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1E34C-0527-5689-3EB0-78E8498D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73" y="1390033"/>
            <a:ext cx="9312912" cy="53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63572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VIT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10/8/2024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CAFE0-805B-1791-C515-545310782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99894"/>
            <a:ext cx="12192000" cy="4961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1B513-481C-2376-8F87-14E107C5B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27" y="6261200"/>
            <a:ext cx="2172003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63572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VIT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11/8/2024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5BD46-730B-8294-2651-24565449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66241"/>
            <a:ext cx="12192000" cy="420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9B102-743E-5EC0-6C29-C7C7B080F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44" y="5575790"/>
            <a:ext cx="3115110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7130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SWIN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12/8/2024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901FC-E48F-1422-2DA7-E0ACB148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034"/>
            <a:ext cx="12192000" cy="4227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84EDBF-568B-B810-81CD-C11B950C7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391" y="5762931"/>
            <a:ext cx="3153215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1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7130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SWIN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12/8/2024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03BFA0-BC60-A4F8-8427-FF7CC706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62" y="2227901"/>
            <a:ext cx="4715533" cy="3839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1B7B68-8A89-7783-3C99-0AA9BED1E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623" y="2227901"/>
            <a:ext cx="4344006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7130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SWIN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12/8/2024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34071-58C7-E45C-7717-E97C61F33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66" y="5640876"/>
            <a:ext cx="2991267" cy="276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1238D-4D1F-511C-431E-0C8AD689D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8202"/>
            <a:ext cx="12192000" cy="38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0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C2978-496C-13CF-E88F-B98BD755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351"/>
            <a:ext cx="12192000" cy="35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3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917371" y="596800"/>
            <a:ext cx="7130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SWIN</a:t>
            </a:r>
            <a:r>
              <a:rPr lang="he-IL" sz="4400" dirty="0">
                <a:latin typeface="+mj-lt"/>
                <a:ea typeface="+mj-ea"/>
                <a:cs typeface="+mj-cs"/>
              </a:rPr>
              <a:t>_</a:t>
            </a:r>
            <a:r>
              <a:rPr lang="en-US" sz="4400" dirty="0">
                <a:latin typeface="+mj-lt"/>
                <a:ea typeface="+mj-ea"/>
                <a:cs typeface="+mj-cs"/>
              </a:rPr>
              <a:t>UNET WITH</a:t>
            </a:r>
            <a:r>
              <a:rPr lang="he-IL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MARKERS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12/8/2024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D8DE-4BF3-FDF2-8E42-6E90FA1F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67" y="2572092"/>
            <a:ext cx="3734321" cy="3286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76F50-C801-15D4-6EDC-4929C52CE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71" y="2409232"/>
            <a:ext cx="443927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98F8-7C00-D179-3497-A6F9F5B3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86" y="1390318"/>
            <a:ext cx="9109499" cy="5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7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B407D-604E-FA5F-5404-17A54C95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945" y="1341804"/>
            <a:ext cx="3296110" cy="295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CEA87-8465-5E4C-05F5-A4438CBA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" y="1637120"/>
            <a:ext cx="12192000" cy="52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4162E-1ABC-77B4-3598-82411392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0140"/>
            <a:ext cx="12192000" cy="2368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47791-C054-55EB-43DB-76932D7A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5" y="5335683"/>
            <a:ext cx="8021169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Testing the augmentations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30" y="152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27/6/2024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CA29C-1F18-C918-8602-7BD4AF5E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2108"/>
            <a:ext cx="12192000" cy="33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8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743200" y="729747"/>
            <a:ext cx="670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without markers, 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28/7/2024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24AA7-FB77-74DA-1514-C9F3A589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99188"/>
            <a:ext cx="6096000" cy="5045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5D41D-BFA7-1ECC-9816-564F1393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06" y="6545094"/>
            <a:ext cx="2114845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9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2145350" y="534446"/>
            <a:ext cx="81625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without markers, DICE-CE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28/7/2024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A7297-6F37-60CE-0684-D15CB73C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59" y="6530761"/>
            <a:ext cx="2900282" cy="184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D003E-2409-7C31-F9C8-09B7C840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864" y="1303887"/>
            <a:ext cx="6289529" cy="521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E3FC0-E8A6-8030-A2FF-B6E3DAE0D3D6}"/>
              </a:ext>
            </a:extLst>
          </p:cNvPr>
          <p:cNvSpPr txBox="1"/>
          <p:nvPr/>
        </p:nvSpPr>
        <p:spPr>
          <a:xfrm>
            <a:off x="3254827" y="620877"/>
            <a:ext cx="7424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3d-unet with markers, 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5F95-2EC8-0C60-8E2F-9C87AC32E1E7}"/>
              </a:ext>
            </a:extLst>
          </p:cNvPr>
          <p:cNvSpPr txBox="1"/>
          <p:nvPr/>
        </p:nvSpPr>
        <p:spPr>
          <a:xfrm>
            <a:off x="130629" y="142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(Body)"/>
              </a:rPr>
              <a:t>29/7/2024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0DFC6-0A65-C973-664D-19D45604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28" y="1390318"/>
            <a:ext cx="6244943" cy="5140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0E77D-089C-F6E4-68EE-2B026D5F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33" y="6543851"/>
            <a:ext cx="2095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4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6874</TotalTime>
  <Words>120</Words>
  <Application>Microsoft Office PowerPoint</Application>
  <PresentationFormat>Widescreen</PresentationFormat>
  <Paragraphs>55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(Body)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mendelson</dc:creator>
  <cp:lastModifiedBy>thomas mendelson</cp:lastModifiedBy>
  <cp:revision>6</cp:revision>
  <dcterms:created xsi:type="dcterms:W3CDTF">2024-06-25T12:17:56Z</dcterms:created>
  <dcterms:modified xsi:type="dcterms:W3CDTF">2024-08-13T15:01:36Z</dcterms:modified>
</cp:coreProperties>
</file>